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9" r:id="rId6"/>
    <p:sldId id="260" r:id="rId7"/>
    <p:sldId id="261" r:id="rId8"/>
    <p:sldId id="266" r:id="rId9"/>
    <p:sldId id="257" r:id="rId10"/>
    <p:sldId id="264" r:id="rId11"/>
    <p:sldId id="265" r:id="rId12"/>
    <p:sldId id="258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4B95E-CDD1-4F0E-9C93-88A2E49BFAEA}" v="4" dt="2021-03-26T13:37:29.799"/>
    <p1510:client id="{63A1AABC-1D5F-4064-A6C0-01B62BAF56D2}" v="121" dt="2021-03-26T00:27:28.776"/>
    <p1510:client id="{8AFBD8AA-0526-4973-BD59-BFA1E90802D7}" v="414" dt="2021-03-25T23:37:43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B9198-DC0C-448F-B173-525A189822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5126DF-0E1D-4359-81B6-F8276422E4DA}">
      <dgm:prSet/>
      <dgm:spPr/>
      <dgm:t>
        <a:bodyPr/>
        <a:lstStyle/>
        <a:p>
          <a:r>
            <a:rPr lang="en-US"/>
            <a:t>What is a service animal? (ADA)</a:t>
          </a:r>
        </a:p>
      </dgm:t>
    </dgm:pt>
    <dgm:pt modelId="{3841AEFC-1CAE-4B30-8993-C1BEE0386A7B}" type="parTrans" cxnId="{3457B0D5-ABD7-42F4-843C-64C94867578E}">
      <dgm:prSet/>
      <dgm:spPr/>
      <dgm:t>
        <a:bodyPr/>
        <a:lstStyle/>
        <a:p>
          <a:endParaRPr lang="en-US"/>
        </a:p>
      </dgm:t>
    </dgm:pt>
    <dgm:pt modelId="{88B9A563-3124-45E5-BE9A-A48920FFFFB3}" type="sibTrans" cxnId="{3457B0D5-ABD7-42F4-843C-64C94867578E}">
      <dgm:prSet/>
      <dgm:spPr/>
      <dgm:t>
        <a:bodyPr/>
        <a:lstStyle/>
        <a:p>
          <a:endParaRPr lang="en-US"/>
        </a:p>
      </dgm:t>
    </dgm:pt>
    <dgm:pt modelId="{667DE800-88E4-46D7-A952-668FBE00538A}">
      <dgm:prSet/>
      <dgm:spPr/>
      <dgm:t>
        <a:bodyPr/>
        <a:lstStyle/>
        <a:p>
          <a:r>
            <a:rPr lang="en-US"/>
            <a:t>What is a service animal in training?</a:t>
          </a:r>
        </a:p>
      </dgm:t>
    </dgm:pt>
    <dgm:pt modelId="{2E1992AA-B201-4574-88BC-8CF73F0B7D17}" type="parTrans" cxnId="{3996038B-DFE9-4FB0-BB5E-1C09904DB900}">
      <dgm:prSet/>
      <dgm:spPr/>
      <dgm:t>
        <a:bodyPr/>
        <a:lstStyle/>
        <a:p>
          <a:endParaRPr lang="en-US"/>
        </a:p>
      </dgm:t>
    </dgm:pt>
    <dgm:pt modelId="{F61EB52C-3D2E-489C-A76E-B3267A96C230}" type="sibTrans" cxnId="{3996038B-DFE9-4FB0-BB5E-1C09904DB900}">
      <dgm:prSet/>
      <dgm:spPr/>
      <dgm:t>
        <a:bodyPr/>
        <a:lstStyle/>
        <a:p>
          <a:endParaRPr lang="en-US"/>
        </a:p>
      </dgm:t>
    </dgm:pt>
    <dgm:pt modelId="{98D43F14-43E9-4B50-91F6-ECEBE12F4D09}">
      <dgm:prSet/>
      <dgm:spPr/>
      <dgm:t>
        <a:bodyPr/>
        <a:lstStyle/>
        <a:p>
          <a:r>
            <a:rPr lang="en-US"/>
            <a:t>What is an ES/PS animal?</a:t>
          </a:r>
        </a:p>
      </dgm:t>
    </dgm:pt>
    <dgm:pt modelId="{27061590-1CAB-4A04-99C6-4A0775C71C5C}" type="parTrans" cxnId="{CB0A701A-F46F-4F6E-A1CF-CE2006AB28CF}">
      <dgm:prSet/>
      <dgm:spPr/>
      <dgm:t>
        <a:bodyPr/>
        <a:lstStyle/>
        <a:p>
          <a:endParaRPr lang="en-US"/>
        </a:p>
      </dgm:t>
    </dgm:pt>
    <dgm:pt modelId="{BDEDC219-2BA4-4BE5-9A48-FBB52AAC3E03}" type="sibTrans" cxnId="{CB0A701A-F46F-4F6E-A1CF-CE2006AB28CF}">
      <dgm:prSet/>
      <dgm:spPr/>
      <dgm:t>
        <a:bodyPr/>
        <a:lstStyle/>
        <a:p>
          <a:endParaRPr lang="en-US"/>
        </a:p>
      </dgm:t>
    </dgm:pt>
    <dgm:pt modelId="{602FD731-03C4-4090-AB31-C7676216C036}">
      <dgm:prSet/>
      <dgm:spPr/>
      <dgm:t>
        <a:bodyPr/>
        <a:lstStyle/>
        <a:p>
          <a:r>
            <a:rPr lang="en-US"/>
            <a:t>What is a therapy animal?</a:t>
          </a:r>
        </a:p>
      </dgm:t>
    </dgm:pt>
    <dgm:pt modelId="{2D7CB66D-CA14-4F9A-87FA-02761ED99648}" type="parTrans" cxnId="{0E6655C0-FC46-496F-86EF-6D2F6607F224}">
      <dgm:prSet/>
      <dgm:spPr/>
      <dgm:t>
        <a:bodyPr/>
        <a:lstStyle/>
        <a:p>
          <a:endParaRPr lang="en-US"/>
        </a:p>
      </dgm:t>
    </dgm:pt>
    <dgm:pt modelId="{9103C2CC-B728-4BE5-96AB-376016C1B5B5}" type="sibTrans" cxnId="{0E6655C0-FC46-496F-86EF-6D2F6607F224}">
      <dgm:prSet/>
      <dgm:spPr/>
      <dgm:t>
        <a:bodyPr/>
        <a:lstStyle/>
        <a:p>
          <a:endParaRPr lang="en-US"/>
        </a:p>
      </dgm:t>
    </dgm:pt>
    <dgm:pt modelId="{C6FE1BBF-262D-4183-B4CD-9225AD04F483}" type="pres">
      <dgm:prSet presAssocID="{A85B9198-DC0C-448F-B173-525A189822A2}" presName="vert0" presStyleCnt="0">
        <dgm:presLayoutVars>
          <dgm:dir/>
          <dgm:animOne val="branch"/>
          <dgm:animLvl val="lvl"/>
        </dgm:presLayoutVars>
      </dgm:prSet>
      <dgm:spPr/>
    </dgm:pt>
    <dgm:pt modelId="{822BF681-314C-46AF-9A41-DF1814A84EE7}" type="pres">
      <dgm:prSet presAssocID="{DD5126DF-0E1D-4359-81B6-F8276422E4DA}" presName="thickLine" presStyleLbl="alignNode1" presStyleIdx="0" presStyleCnt="4"/>
      <dgm:spPr/>
    </dgm:pt>
    <dgm:pt modelId="{A5859E1E-823C-4B17-A0A9-8C26DE0D85B5}" type="pres">
      <dgm:prSet presAssocID="{DD5126DF-0E1D-4359-81B6-F8276422E4DA}" presName="horz1" presStyleCnt="0"/>
      <dgm:spPr/>
    </dgm:pt>
    <dgm:pt modelId="{53724C37-7694-46AA-AD39-5F336D056D6A}" type="pres">
      <dgm:prSet presAssocID="{DD5126DF-0E1D-4359-81B6-F8276422E4DA}" presName="tx1" presStyleLbl="revTx" presStyleIdx="0" presStyleCnt="4"/>
      <dgm:spPr/>
    </dgm:pt>
    <dgm:pt modelId="{ABB543F9-E7F6-492D-82D2-741A0B5F7AA1}" type="pres">
      <dgm:prSet presAssocID="{DD5126DF-0E1D-4359-81B6-F8276422E4DA}" presName="vert1" presStyleCnt="0"/>
      <dgm:spPr/>
    </dgm:pt>
    <dgm:pt modelId="{CE4CD98C-F0C7-4ACB-B38B-C3F48ACBF671}" type="pres">
      <dgm:prSet presAssocID="{667DE800-88E4-46D7-A952-668FBE00538A}" presName="thickLine" presStyleLbl="alignNode1" presStyleIdx="1" presStyleCnt="4"/>
      <dgm:spPr/>
    </dgm:pt>
    <dgm:pt modelId="{D5327087-C7FD-46F8-91F1-669BF5FE2CF8}" type="pres">
      <dgm:prSet presAssocID="{667DE800-88E4-46D7-A952-668FBE00538A}" presName="horz1" presStyleCnt="0"/>
      <dgm:spPr/>
    </dgm:pt>
    <dgm:pt modelId="{74382106-4361-4C3A-85D9-97C3D5A91193}" type="pres">
      <dgm:prSet presAssocID="{667DE800-88E4-46D7-A952-668FBE00538A}" presName="tx1" presStyleLbl="revTx" presStyleIdx="1" presStyleCnt="4"/>
      <dgm:spPr/>
    </dgm:pt>
    <dgm:pt modelId="{C6F964BE-1F9C-4C36-8FC8-7FC40182BF51}" type="pres">
      <dgm:prSet presAssocID="{667DE800-88E4-46D7-A952-668FBE00538A}" presName="vert1" presStyleCnt="0"/>
      <dgm:spPr/>
    </dgm:pt>
    <dgm:pt modelId="{447795CF-311F-46A7-8E7E-A36813E11C4E}" type="pres">
      <dgm:prSet presAssocID="{98D43F14-43E9-4B50-91F6-ECEBE12F4D09}" presName="thickLine" presStyleLbl="alignNode1" presStyleIdx="2" presStyleCnt="4"/>
      <dgm:spPr/>
    </dgm:pt>
    <dgm:pt modelId="{73B01FEF-C00E-429B-B384-C36A3C8473C6}" type="pres">
      <dgm:prSet presAssocID="{98D43F14-43E9-4B50-91F6-ECEBE12F4D09}" presName="horz1" presStyleCnt="0"/>
      <dgm:spPr/>
    </dgm:pt>
    <dgm:pt modelId="{0C2A39D3-B499-4B06-A898-17E798BF1859}" type="pres">
      <dgm:prSet presAssocID="{98D43F14-43E9-4B50-91F6-ECEBE12F4D09}" presName="tx1" presStyleLbl="revTx" presStyleIdx="2" presStyleCnt="4"/>
      <dgm:spPr/>
    </dgm:pt>
    <dgm:pt modelId="{3A8E7C5C-7D43-4896-A984-62E104F21643}" type="pres">
      <dgm:prSet presAssocID="{98D43F14-43E9-4B50-91F6-ECEBE12F4D09}" presName="vert1" presStyleCnt="0"/>
      <dgm:spPr/>
    </dgm:pt>
    <dgm:pt modelId="{40551271-7085-4A87-A068-549575E80CC1}" type="pres">
      <dgm:prSet presAssocID="{602FD731-03C4-4090-AB31-C7676216C036}" presName="thickLine" presStyleLbl="alignNode1" presStyleIdx="3" presStyleCnt="4"/>
      <dgm:spPr/>
    </dgm:pt>
    <dgm:pt modelId="{D6470948-94CC-4F0B-B600-27DFA29627E0}" type="pres">
      <dgm:prSet presAssocID="{602FD731-03C4-4090-AB31-C7676216C036}" presName="horz1" presStyleCnt="0"/>
      <dgm:spPr/>
    </dgm:pt>
    <dgm:pt modelId="{02C76BAB-630A-4FBD-90EE-18DEBF274B25}" type="pres">
      <dgm:prSet presAssocID="{602FD731-03C4-4090-AB31-C7676216C036}" presName="tx1" presStyleLbl="revTx" presStyleIdx="3" presStyleCnt="4"/>
      <dgm:spPr/>
    </dgm:pt>
    <dgm:pt modelId="{57A12509-F124-49EC-BFC2-D04576688FA3}" type="pres">
      <dgm:prSet presAssocID="{602FD731-03C4-4090-AB31-C7676216C036}" presName="vert1" presStyleCnt="0"/>
      <dgm:spPr/>
    </dgm:pt>
  </dgm:ptLst>
  <dgm:cxnLst>
    <dgm:cxn modelId="{0AA6A217-849B-4D9F-8845-77CB75E1760F}" type="presOf" srcId="{DD5126DF-0E1D-4359-81B6-F8276422E4DA}" destId="{53724C37-7694-46AA-AD39-5F336D056D6A}" srcOrd="0" destOrd="0" presId="urn:microsoft.com/office/officeart/2008/layout/LinedList"/>
    <dgm:cxn modelId="{CB0A701A-F46F-4F6E-A1CF-CE2006AB28CF}" srcId="{A85B9198-DC0C-448F-B173-525A189822A2}" destId="{98D43F14-43E9-4B50-91F6-ECEBE12F4D09}" srcOrd="2" destOrd="0" parTransId="{27061590-1CAB-4A04-99C6-4A0775C71C5C}" sibTransId="{BDEDC219-2BA4-4BE5-9A48-FBB52AAC3E03}"/>
    <dgm:cxn modelId="{067F553F-E265-4085-85A1-D9230530D980}" type="presOf" srcId="{A85B9198-DC0C-448F-B173-525A189822A2}" destId="{C6FE1BBF-262D-4183-B4CD-9225AD04F483}" srcOrd="0" destOrd="0" presId="urn:microsoft.com/office/officeart/2008/layout/LinedList"/>
    <dgm:cxn modelId="{CCF7C863-5B24-4971-85E4-FBD93426865C}" type="presOf" srcId="{602FD731-03C4-4090-AB31-C7676216C036}" destId="{02C76BAB-630A-4FBD-90EE-18DEBF274B25}" srcOrd="0" destOrd="0" presId="urn:microsoft.com/office/officeart/2008/layout/LinedList"/>
    <dgm:cxn modelId="{BD0A9A73-8D73-439D-983D-0D9844CEC092}" type="presOf" srcId="{98D43F14-43E9-4B50-91F6-ECEBE12F4D09}" destId="{0C2A39D3-B499-4B06-A898-17E798BF1859}" srcOrd="0" destOrd="0" presId="urn:microsoft.com/office/officeart/2008/layout/LinedList"/>
    <dgm:cxn modelId="{3996038B-DFE9-4FB0-BB5E-1C09904DB900}" srcId="{A85B9198-DC0C-448F-B173-525A189822A2}" destId="{667DE800-88E4-46D7-A952-668FBE00538A}" srcOrd="1" destOrd="0" parTransId="{2E1992AA-B201-4574-88BC-8CF73F0B7D17}" sibTransId="{F61EB52C-3D2E-489C-A76E-B3267A96C230}"/>
    <dgm:cxn modelId="{0E6655C0-FC46-496F-86EF-6D2F6607F224}" srcId="{A85B9198-DC0C-448F-B173-525A189822A2}" destId="{602FD731-03C4-4090-AB31-C7676216C036}" srcOrd="3" destOrd="0" parTransId="{2D7CB66D-CA14-4F9A-87FA-02761ED99648}" sibTransId="{9103C2CC-B728-4BE5-96AB-376016C1B5B5}"/>
    <dgm:cxn modelId="{3457B0D5-ABD7-42F4-843C-64C94867578E}" srcId="{A85B9198-DC0C-448F-B173-525A189822A2}" destId="{DD5126DF-0E1D-4359-81B6-F8276422E4DA}" srcOrd="0" destOrd="0" parTransId="{3841AEFC-1CAE-4B30-8993-C1BEE0386A7B}" sibTransId="{88B9A563-3124-45E5-BE9A-A48920FFFFB3}"/>
    <dgm:cxn modelId="{FA893AF5-CDBD-4AF5-9F01-438718D472B7}" type="presOf" srcId="{667DE800-88E4-46D7-A952-668FBE00538A}" destId="{74382106-4361-4C3A-85D9-97C3D5A91193}" srcOrd="0" destOrd="0" presId="urn:microsoft.com/office/officeart/2008/layout/LinedList"/>
    <dgm:cxn modelId="{7D904456-32BC-426D-9CC7-69CF0BFB3875}" type="presParOf" srcId="{C6FE1BBF-262D-4183-B4CD-9225AD04F483}" destId="{822BF681-314C-46AF-9A41-DF1814A84EE7}" srcOrd="0" destOrd="0" presId="urn:microsoft.com/office/officeart/2008/layout/LinedList"/>
    <dgm:cxn modelId="{4FC2701B-76BB-4982-A9F0-85725A6C5E85}" type="presParOf" srcId="{C6FE1BBF-262D-4183-B4CD-9225AD04F483}" destId="{A5859E1E-823C-4B17-A0A9-8C26DE0D85B5}" srcOrd="1" destOrd="0" presId="urn:microsoft.com/office/officeart/2008/layout/LinedList"/>
    <dgm:cxn modelId="{6EAEDBA8-3416-4601-8D91-01E0104189EB}" type="presParOf" srcId="{A5859E1E-823C-4B17-A0A9-8C26DE0D85B5}" destId="{53724C37-7694-46AA-AD39-5F336D056D6A}" srcOrd="0" destOrd="0" presId="urn:microsoft.com/office/officeart/2008/layout/LinedList"/>
    <dgm:cxn modelId="{A339C28F-B06E-4742-939E-38240D340E8C}" type="presParOf" srcId="{A5859E1E-823C-4B17-A0A9-8C26DE0D85B5}" destId="{ABB543F9-E7F6-492D-82D2-741A0B5F7AA1}" srcOrd="1" destOrd="0" presId="urn:microsoft.com/office/officeart/2008/layout/LinedList"/>
    <dgm:cxn modelId="{4549AB66-90CA-40E8-A7FE-983078A19451}" type="presParOf" srcId="{C6FE1BBF-262D-4183-B4CD-9225AD04F483}" destId="{CE4CD98C-F0C7-4ACB-B38B-C3F48ACBF671}" srcOrd="2" destOrd="0" presId="urn:microsoft.com/office/officeart/2008/layout/LinedList"/>
    <dgm:cxn modelId="{D07D317A-CF87-453D-9EC5-1AA16F84FE15}" type="presParOf" srcId="{C6FE1BBF-262D-4183-B4CD-9225AD04F483}" destId="{D5327087-C7FD-46F8-91F1-669BF5FE2CF8}" srcOrd="3" destOrd="0" presId="urn:microsoft.com/office/officeart/2008/layout/LinedList"/>
    <dgm:cxn modelId="{61E37D08-B1DA-45CE-840B-9A8C4B339F86}" type="presParOf" srcId="{D5327087-C7FD-46F8-91F1-669BF5FE2CF8}" destId="{74382106-4361-4C3A-85D9-97C3D5A91193}" srcOrd="0" destOrd="0" presId="urn:microsoft.com/office/officeart/2008/layout/LinedList"/>
    <dgm:cxn modelId="{40B00CBE-576F-49D6-B798-E71C250DD3BF}" type="presParOf" srcId="{D5327087-C7FD-46F8-91F1-669BF5FE2CF8}" destId="{C6F964BE-1F9C-4C36-8FC8-7FC40182BF51}" srcOrd="1" destOrd="0" presId="urn:microsoft.com/office/officeart/2008/layout/LinedList"/>
    <dgm:cxn modelId="{D9660EED-BBD1-43F0-9883-8875DEACD8EA}" type="presParOf" srcId="{C6FE1BBF-262D-4183-B4CD-9225AD04F483}" destId="{447795CF-311F-46A7-8E7E-A36813E11C4E}" srcOrd="4" destOrd="0" presId="urn:microsoft.com/office/officeart/2008/layout/LinedList"/>
    <dgm:cxn modelId="{32FD6B76-C9B4-48BE-B8CE-C5D2C9EE30CA}" type="presParOf" srcId="{C6FE1BBF-262D-4183-B4CD-9225AD04F483}" destId="{73B01FEF-C00E-429B-B384-C36A3C8473C6}" srcOrd="5" destOrd="0" presId="urn:microsoft.com/office/officeart/2008/layout/LinedList"/>
    <dgm:cxn modelId="{EB1D9353-7A0B-42DB-B1F1-F1FC2D36EEBD}" type="presParOf" srcId="{73B01FEF-C00E-429B-B384-C36A3C8473C6}" destId="{0C2A39D3-B499-4B06-A898-17E798BF1859}" srcOrd="0" destOrd="0" presId="urn:microsoft.com/office/officeart/2008/layout/LinedList"/>
    <dgm:cxn modelId="{8F797FD2-3EFF-44FA-BCB2-6344DD7B21B2}" type="presParOf" srcId="{73B01FEF-C00E-429B-B384-C36A3C8473C6}" destId="{3A8E7C5C-7D43-4896-A984-62E104F21643}" srcOrd="1" destOrd="0" presId="urn:microsoft.com/office/officeart/2008/layout/LinedList"/>
    <dgm:cxn modelId="{F50C1BEA-EF5D-4FF1-80AB-D88F2D58CAD2}" type="presParOf" srcId="{C6FE1BBF-262D-4183-B4CD-9225AD04F483}" destId="{40551271-7085-4A87-A068-549575E80CC1}" srcOrd="6" destOrd="0" presId="urn:microsoft.com/office/officeart/2008/layout/LinedList"/>
    <dgm:cxn modelId="{F28BFF63-9C27-4754-BE23-AE8AD117F342}" type="presParOf" srcId="{C6FE1BBF-262D-4183-B4CD-9225AD04F483}" destId="{D6470948-94CC-4F0B-B600-27DFA29627E0}" srcOrd="7" destOrd="0" presId="urn:microsoft.com/office/officeart/2008/layout/LinedList"/>
    <dgm:cxn modelId="{95A4EDAD-2DC2-4F2C-8A86-96F0649C94A2}" type="presParOf" srcId="{D6470948-94CC-4F0B-B600-27DFA29627E0}" destId="{02C76BAB-630A-4FBD-90EE-18DEBF274B25}" srcOrd="0" destOrd="0" presId="urn:microsoft.com/office/officeart/2008/layout/LinedList"/>
    <dgm:cxn modelId="{6F81DF2D-A230-4DF2-8743-69B667F4BCC3}" type="presParOf" srcId="{D6470948-94CC-4F0B-B600-27DFA29627E0}" destId="{57A12509-F124-49EC-BFC2-D04576688F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CE5F5-A3CB-4F1A-A62A-18EC36F015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BD1DE9-954C-4693-905E-36820DC28979}">
      <dgm:prSet/>
      <dgm:spPr/>
      <dgm:t>
        <a:bodyPr/>
        <a:lstStyle/>
        <a:p>
          <a:r>
            <a:rPr lang="en-US"/>
            <a:t>1.   Is the dog a service animal required because of a disability?</a:t>
          </a:r>
        </a:p>
      </dgm:t>
    </dgm:pt>
    <dgm:pt modelId="{60CA0466-4BAC-4529-BFD3-7A4A1C80DD08}" type="parTrans" cxnId="{59E28052-2019-485A-A149-BB63ACA1FE84}">
      <dgm:prSet/>
      <dgm:spPr/>
      <dgm:t>
        <a:bodyPr/>
        <a:lstStyle/>
        <a:p>
          <a:endParaRPr lang="en-US"/>
        </a:p>
      </dgm:t>
    </dgm:pt>
    <dgm:pt modelId="{BD5ADDAE-AC8C-4C8B-BCEE-B97925C8AA5F}" type="sibTrans" cxnId="{59E28052-2019-485A-A149-BB63ACA1FE84}">
      <dgm:prSet/>
      <dgm:spPr/>
      <dgm:t>
        <a:bodyPr/>
        <a:lstStyle/>
        <a:p>
          <a:endParaRPr lang="en-US"/>
        </a:p>
      </dgm:t>
    </dgm:pt>
    <dgm:pt modelId="{57F1940C-E223-4B25-8B6D-551A57F9A585}">
      <dgm:prSet/>
      <dgm:spPr/>
      <dgm:t>
        <a:bodyPr/>
        <a:lstStyle/>
        <a:p>
          <a:r>
            <a:rPr lang="en-US"/>
            <a:t>2.   What work or task has the dog been trained to perform?</a:t>
          </a:r>
        </a:p>
      </dgm:t>
    </dgm:pt>
    <dgm:pt modelId="{79512F14-2037-401B-9CA7-6322245B0B1B}" type="parTrans" cxnId="{9FF81993-1054-455E-8635-E59044F0E867}">
      <dgm:prSet/>
      <dgm:spPr/>
      <dgm:t>
        <a:bodyPr/>
        <a:lstStyle/>
        <a:p>
          <a:endParaRPr lang="en-US"/>
        </a:p>
      </dgm:t>
    </dgm:pt>
    <dgm:pt modelId="{F2201943-F659-49B9-81E7-36D9B2904085}" type="sibTrans" cxnId="{9FF81993-1054-455E-8635-E59044F0E867}">
      <dgm:prSet/>
      <dgm:spPr/>
      <dgm:t>
        <a:bodyPr/>
        <a:lstStyle/>
        <a:p>
          <a:endParaRPr lang="en-US"/>
        </a:p>
      </dgm:t>
    </dgm:pt>
    <dgm:pt modelId="{F10966DC-4F1D-4F1C-84F4-14C082719FC6}" type="pres">
      <dgm:prSet presAssocID="{D7CCE5F5-A3CB-4F1A-A62A-18EC36F015AF}" presName="linear" presStyleCnt="0">
        <dgm:presLayoutVars>
          <dgm:animLvl val="lvl"/>
          <dgm:resizeHandles val="exact"/>
        </dgm:presLayoutVars>
      </dgm:prSet>
      <dgm:spPr/>
    </dgm:pt>
    <dgm:pt modelId="{76857EE8-2E03-47B2-A411-8AEEC36BC86B}" type="pres">
      <dgm:prSet presAssocID="{22BD1DE9-954C-4693-905E-36820DC289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1FE27A-9DAF-4717-B147-39C72BEEE2F0}" type="pres">
      <dgm:prSet presAssocID="{BD5ADDAE-AC8C-4C8B-BCEE-B97925C8AA5F}" presName="spacer" presStyleCnt="0"/>
      <dgm:spPr/>
    </dgm:pt>
    <dgm:pt modelId="{961D8C9E-6738-46F7-B6B4-35028AE735B0}" type="pres">
      <dgm:prSet presAssocID="{57F1940C-E223-4B25-8B6D-551A57F9A5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E44A04-E5F5-46E2-B094-1A8C764CB251}" type="presOf" srcId="{22BD1DE9-954C-4693-905E-36820DC28979}" destId="{76857EE8-2E03-47B2-A411-8AEEC36BC86B}" srcOrd="0" destOrd="0" presId="urn:microsoft.com/office/officeart/2005/8/layout/vList2"/>
    <dgm:cxn modelId="{59E28052-2019-485A-A149-BB63ACA1FE84}" srcId="{D7CCE5F5-A3CB-4F1A-A62A-18EC36F015AF}" destId="{22BD1DE9-954C-4693-905E-36820DC28979}" srcOrd="0" destOrd="0" parTransId="{60CA0466-4BAC-4529-BFD3-7A4A1C80DD08}" sibTransId="{BD5ADDAE-AC8C-4C8B-BCEE-B97925C8AA5F}"/>
    <dgm:cxn modelId="{9FF81993-1054-455E-8635-E59044F0E867}" srcId="{D7CCE5F5-A3CB-4F1A-A62A-18EC36F015AF}" destId="{57F1940C-E223-4B25-8B6D-551A57F9A585}" srcOrd="1" destOrd="0" parTransId="{79512F14-2037-401B-9CA7-6322245B0B1B}" sibTransId="{F2201943-F659-49B9-81E7-36D9B2904085}"/>
    <dgm:cxn modelId="{88085EB9-32C7-4667-B789-DA71B02F7EFD}" type="presOf" srcId="{57F1940C-E223-4B25-8B6D-551A57F9A585}" destId="{961D8C9E-6738-46F7-B6B4-35028AE735B0}" srcOrd="0" destOrd="0" presId="urn:microsoft.com/office/officeart/2005/8/layout/vList2"/>
    <dgm:cxn modelId="{3B3FEDC4-6F24-44FC-A87A-31156236E5A7}" type="presOf" srcId="{D7CCE5F5-A3CB-4F1A-A62A-18EC36F015AF}" destId="{F10966DC-4F1D-4F1C-84F4-14C082719FC6}" srcOrd="0" destOrd="0" presId="urn:microsoft.com/office/officeart/2005/8/layout/vList2"/>
    <dgm:cxn modelId="{799B7ED0-519C-43CB-8F39-AF81379389CB}" type="presParOf" srcId="{F10966DC-4F1D-4F1C-84F4-14C082719FC6}" destId="{76857EE8-2E03-47B2-A411-8AEEC36BC86B}" srcOrd="0" destOrd="0" presId="urn:microsoft.com/office/officeart/2005/8/layout/vList2"/>
    <dgm:cxn modelId="{F87AD885-DB02-4E1E-A6AE-347B24893CA2}" type="presParOf" srcId="{F10966DC-4F1D-4F1C-84F4-14C082719FC6}" destId="{841FE27A-9DAF-4717-B147-39C72BEEE2F0}" srcOrd="1" destOrd="0" presId="urn:microsoft.com/office/officeart/2005/8/layout/vList2"/>
    <dgm:cxn modelId="{A91EC576-AFE6-48F5-9637-BC44E79E6542}" type="presParOf" srcId="{F10966DC-4F1D-4F1C-84F4-14C082719FC6}" destId="{961D8C9E-6738-46F7-B6B4-35028AE73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BF681-314C-46AF-9A41-DF1814A84EE7}">
      <dsp:nvSpPr>
        <dsp:cNvPr id="0" name=""/>
        <dsp:cNvSpPr/>
      </dsp:nvSpPr>
      <dsp:spPr>
        <a:xfrm>
          <a:off x="0" y="0"/>
          <a:ext cx="4272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24C37-7694-46AA-AD39-5F336D056D6A}">
      <dsp:nvSpPr>
        <dsp:cNvPr id="0" name=""/>
        <dsp:cNvSpPr/>
      </dsp:nvSpPr>
      <dsp:spPr>
        <a:xfrm>
          <a:off x="0" y="0"/>
          <a:ext cx="4272347" cy="134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is a service animal? (ADA)</a:t>
          </a:r>
        </a:p>
      </dsp:txBody>
      <dsp:txXfrm>
        <a:off x="0" y="0"/>
        <a:ext cx="4272347" cy="1342102"/>
      </dsp:txXfrm>
    </dsp:sp>
    <dsp:sp modelId="{CE4CD98C-F0C7-4ACB-B38B-C3F48ACBF671}">
      <dsp:nvSpPr>
        <dsp:cNvPr id="0" name=""/>
        <dsp:cNvSpPr/>
      </dsp:nvSpPr>
      <dsp:spPr>
        <a:xfrm>
          <a:off x="0" y="1342103"/>
          <a:ext cx="4272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82106-4361-4C3A-85D9-97C3D5A91193}">
      <dsp:nvSpPr>
        <dsp:cNvPr id="0" name=""/>
        <dsp:cNvSpPr/>
      </dsp:nvSpPr>
      <dsp:spPr>
        <a:xfrm>
          <a:off x="0" y="1342102"/>
          <a:ext cx="4272347" cy="134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is a service animal in training?</a:t>
          </a:r>
        </a:p>
      </dsp:txBody>
      <dsp:txXfrm>
        <a:off x="0" y="1342102"/>
        <a:ext cx="4272347" cy="1342102"/>
      </dsp:txXfrm>
    </dsp:sp>
    <dsp:sp modelId="{447795CF-311F-46A7-8E7E-A36813E11C4E}">
      <dsp:nvSpPr>
        <dsp:cNvPr id="0" name=""/>
        <dsp:cNvSpPr/>
      </dsp:nvSpPr>
      <dsp:spPr>
        <a:xfrm>
          <a:off x="0" y="2684206"/>
          <a:ext cx="4272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A39D3-B499-4B06-A898-17E798BF1859}">
      <dsp:nvSpPr>
        <dsp:cNvPr id="0" name=""/>
        <dsp:cNvSpPr/>
      </dsp:nvSpPr>
      <dsp:spPr>
        <a:xfrm>
          <a:off x="0" y="2684205"/>
          <a:ext cx="4272347" cy="134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is an ES/PS animal?</a:t>
          </a:r>
        </a:p>
      </dsp:txBody>
      <dsp:txXfrm>
        <a:off x="0" y="2684205"/>
        <a:ext cx="4272347" cy="1342102"/>
      </dsp:txXfrm>
    </dsp:sp>
    <dsp:sp modelId="{40551271-7085-4A87-A068-549575E80CC1}">
      <dsp:nvSpPr>
        <dsp:cNvPr id="0" name=""/>
        <dsp:cNvSpPr/>
      </dsp:nvSpPr>
      <dsp:spPr>
        <a:xfrm>
          <a:off x="0" y="4026308"/>
          <a:ext cx="4272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76BAB-630A-4FBD-90EE-18DEBF274B25}">
      <dsp:nvSpPr>
        <dsp:cNvPr id="0" name=""/>
        <dsp:cNvSpPr/>
      </dsp:nvSpPr>
      <dsp:spPr>
        <a:xfrm>
          <a:off x="0" y="4026308"/>
          <a:ext cx="4272347" cy="134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is a therapy animal?</a:t>
          </a:r>
        </a:p>
      </dsp:txBody>
      <dsp:txXfrm>
        <a:off x="0" y="4026308"/>
        <a:ext cx="4272347" cy="134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57EE8-2E03-47B2-A411-8AEEC36BC86B}">
      <dsp:nvSpPr>
        <dsp:cNvPr id="0" name=""/>
        <dsp:cNvSpPr/>
      </dsp:nvSpPr>
      <dsp:spPr>
        <a:xfrm>
          <a:off x="0" y="494166"/>
          <a:ext cx="6367912" cy="2639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1.   Is the dog a service animal required because of a disability?</a:t>
          </a:r>
        </a:p>
      </dsp:txBody>
      <dsp:txXfrm>
        <a:off x="128851" y="623017"/>
        <a:ext cx="6110210" cy="2381817"/>
      </dsp:txXfrm>
    </dsp:sp>
    <dsp:sp modelId="{961D8C9E-6738-46F7-B6B4-35028AE735B0}">
      <dsp:nvSpPr>
        <dsp:cNvPr id="0" name=""/>
        <dsp:cNvSpPr/>
      </dsp:nvSpPr>
      <dsp:spPr>
        <a:xfrm>
          <a:off x="0" y="3271926"/>
          <a:ext cx="6367912" cy="26395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2.   What work or task has the dog been trained to perform?</a:t>
          </a:r>
        </a:p>
      </dsp:txBody>
      <dsp:txXfrm>
        <a:off x="128851" y="3400777"/>
        <a:ext cx="6110210" cy="2381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8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2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0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fr/pin/12377868973691773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a.gov/regs2010/service_animal_q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servicedogs.org/what-are-service-dogs/sd-vs-esa-vs-pet-chart-01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Service Animals Help People With Anxiety">
            <a:extLst>
              <a:ext uri="{FF2B5EF4-FFF2-40B4-BE49-F238E27FC236}">
                <a16:creationId xmlns:a16="http://schemas.microsoft.com/office/drawing/2014/main" id="{E5A09825-6B3F-4140-A84E-519D6504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79C75-8482-4F53-9538-CF2635C6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Service Animals in STVRs</a:t>
            </a:r>
            <a:endParaRPr lang="en-US" b="1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200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18CCCE-88E7-432E-B6DB-6F7DCEC3DCCF}"/>
              </a:ext>
            </a:extLst>
          </p:cNvPr>
          <p:cNvSpPr txBox="1"/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Be specific about animal behavior</a:t>
            </a: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CB32F-305F-4BC3-A76B-68028EDC4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800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estions To Ask Before You Invest">
            <a:extLst>
              <a:ext uri="{FF2B5EF4-FFF2-40B4-BE49-F238E27FC236}">
                <a16:creationId xmlns:a16="http://schemas.microsoft.com/office/drawing/2014/main" id="{B14545F5-BF79-4602-9C2D-B28719A8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E79-F396-4E26-8814-191C2C3E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29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ARE SERVICE DOGS PETS?</a:t>
            </a:r>
          </a:p>
        </p:txBody>
      </p:sp>
      <p:pic>
        <p:nvPicPr>
          <p:cNvPr id="2052" name="Picture 4" descr="Bugs Bunny's No Meme | Bugs bunny cartoons, Bugs bunny, Bunny meme">
            <a:extLst>
              <a:ext uri="{FF2B5EF4-FFF2-40B4-BE49-F238E27FC236}">
                <a16:creationId xmlns:a16="http://schemas.microsoft.com/office/drawing/2014/main" id="{5E830B57-8362-41B6-9713-83786EC6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" y="1433199"/>
            <a:ext cx="2024743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m no meme - NoFilter">
            <a:extLst>
              <a:ext uri="{FF2B5EF4-FFF2-40B4-BE49-F238E27FC236}">
                <a16:creationId xmlns:a16="http://schemas.microsoft.com/office/drawing/2014/main" id="{679C67C0-4E8D-42FF-9A8D-794F8EBA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11162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D4C8-A687-4104-AEFF-67A353D66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410" y="1425866"/>
            <a:ext cx="3115197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75E99-1840-476D-813B-4799247DB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005" y="4301819"/>
            <a:ext cx="3581900" cy="2191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05B1E-E525-4920-8172-1FC331300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93" y="3891533"/>
            <a:ext cx="2198938" cy="2056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D49C7-DD7C-409A-95AA-182F8359E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252" y="1383690"/>
            <a:ext cx="3774362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97BBD3-E8BF-449B-8B26-9789058B2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892" y="4556420"/>
            <a:ext cx="2043521" cy="20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78DA0-A808-41E0-B239-E4F59DBF7354}"/>
              </a:ext>
            </a:extLst>
          </p:cNvPr>
          <p:cNvSpPr txBox="1"/>
          <p:nvPr/>
        </p:nvSpPr>
        <p:spPr>
          <a:xfrm>
            <a:off x="401249" y="2767106"/>
            <a:ext cx="3139620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I charge a pet fee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?"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F6BE812E-5B40-42BF-B847-ACC5BF117312">
            <a:extLst>
              <a:ext uri="{FF2B5EF4-FFF2-40B4-BE49-F238E27FC236}">
                <a16:creationId xmlns:a16="http://schemas.microsoft.com/office/drawing/2014/main" id="{CE702D0B-40F6-4E23-90EF-18CE84A6E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880" y="467208"/>
            <a:ext cx="5360843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7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668CB-EDAB-4484-A7F0-3C62F06DDEED}"/>
              </a:ext>
            </a:extLst>
          </p:cNvPr>
          <p:cNvSpPr txBox="1"/>
          <p:nvPr/>
        </p:nvSpPr>
        <p:spPr>
          <a:xfrm>
            <a:off x="804673" y="1120285"/>
            <a:ext cx="3348227" cy="280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40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about cleaning fees</a:t>
            </a:r>
            <a:r>
              <a:rPr lang="en-US" sz="4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?"</a:t>
            </a:r>
            <a:endParaRPr lang="en-US" sz="4000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3380D0E0-AF94-4545-A63A-A3C573456A27">
            <a:extLst>
              <a:ext uri="{FF2B5EF4-FFF2-40B4-BE49-F238E27FC236}">
                <a16:creationId xmlns:a16="http://schemas.microsoft.com/office/drawing/2014/main" id="{39426216-AF02-4EF0-A701-607FABBF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305" y="643467"/>
            <a:ext cx="58488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61D5D6B7-6C61-4574-B0F8-F6AC9125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43" y="135466"/>
            <a:ext cx="7448682" cy="6655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71850-C9A6-47E9-AAFA-A15EC3749DC5}"/>
              </a:ext>
            </a:extLst>
          </p:cNvPr>
          <p:cNvSpPr txBox="1"/>
          <p:nvPr/>
        </p:nvSpPr>
        <p:spPr>
          <a:xfrm>
            <a:off x="10251347" y="5545123"/>
            <a:ext cx="15855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credit: </a:t>
            </a:r>
            <a:r>
              <a:rPr lang="en-US" sz="1100" dirty="0">
                <a:hlinkClick r:id="rId3"/>
              </a:rPr>
              <a:t>https://www.pinterest.fr/pin/123778689736917733/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07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93673-FC2B-4F82-8F81-5172067D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Define your terms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5AE4993-25F5-4A61-AC68-D33C5D2586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623" y="762000"/>
          <a:ext cx="4272347" cy="536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0DA68F-CB39-4889-B189-0C111932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Service Animal Definition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8ACA-9E27-475F-A1C0-A35C2924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Under the ADA, a service animal is defined as a dog that has been individually trained to do work or perform tasks for an individual with a disability.  The task(s) performed by the dog must be directly related to the person's disability.</a:t>
            </a:r>
          </a:p>
          <a:p>
            <a:pPr marL="0" indent="0">
              <a:buNone/>
            </a:pPr>
            <a:endParaRPr lang="en-US" sz="2400" i="1">
              <a:cs typeface="Calibri" panose="020F0502020204030204"/>
            </a:endParaRPr>
          </a:p>
          <a:p>
            <a:pPr marL="0" indent="0">
              <a:buNone/>
            </a:pPr>
            <a:endParaRPr lang="en-US" sz="2400" i="1">
              <a:cs typeface="Calibri" panose="020F0502020204030204"/>
            </a:endParaRPr>
          </a:p>
          <a:p>
            <a:pPr marL="0" indent="0">
              <a:buNone/>
            </a:pPr>
            <a:endParaRPr lang="en-US" sz="2400" i="1">
              <a:cs typeface="Calibri" panose="020F0502020204030204"/>
            </a:endParaRPr>
          </a:p>
          <a:p>
            <a:pPr marL="0" indent="0">
              <a:buNone/>
            </a:pPr>
            <a:endParaRPr lang="en-US" sz="2400" i="1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i="1">
                <a:cs typeface="Calibri" panose="020F0502020204030204"/>
              </a:rPr>
              <a:t>Source: </a:t>
            </a:r>
            <a:r>
              <a:rPr lang="en-US" sz="2400">
                <a:ea typeface="+mn-lt"/>
                <a:cs typeface="+mn-lt"/>
                <a:hlinkClick r:id="rId2"/>
              </a:rPr>
              <a:t>https://www.ada.gov/regs2010/service_animal_qa.html</a:t>
            </a:r>
            <a:endParaRPr lang="en-US" sz="2400" i="1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84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245A91-A6B2-4857-A04B-D670A943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What questions can I ask about service animals?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313252B7-6627-4F91-9D57-84395D742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84874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51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d-vs-esa-vs-pet-Chart-01 – Guardian Angels">
            <a:extLst>
              <a:ext uri="{FF2B5EF4-FFF2-40B4-BE49-F238E27FC236}">
                <a16:creationId xmlns:a16="http://schemas.microsoft.com/office/drawing/2014/main" id="{E7D946CF-B50F-45DF-8C20-D00FB81D1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r="-1" b="7407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47C1F-5EA4-44A8-9CA3-B54EC918C19C}"/>
              </a:ext>
            </a:extLst>
          </p:cNvPr>
          <p:cNvSpPr txBox="1"/>
          <p:nvPr/>
        </p:nvSpPr>
        <p:spPr>
          <a:xfrm>
            <a:off x="6688182" y="2894529"/>
            <a:ext cx="4887685" cy="3210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Differences in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Service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Therapy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ES/PS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350B1-AE98-47D9-A1F2-0DB57184C483}"/>
              </a:ext>
            </a:extLst>
          </p:cNvPr>
          <p:cNvSpPr txBox="1"/>
          <p:nvPr/>
        </p:nvSpPr>
        <p:spPr>
          <a:xfrm>
            <a:off x="7044612" y="6156649"/>
            <a:ext cx="489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Image Credit: </a:t>
            </a:r>
            <a:r>
              <a:rPr lang="en-US" dirty="0">
                <a:hlinkClick r:id="rId3"/>
              </a:rPr>
              <a:t>medicalservicedogs.org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F886E9E38704EA231B7CE5FCA6097" ma:contentTypeVersion="4" ma:contentTypeDescription="Create a new document." ma:contentTypeScope="" ma:versionID="95bba5858de6b9591e5d03c9e2575ec6">
  <xsd:schema xmlns:xsd="http://www.w3.org/2001/XMLSchema" xmlns:xs="http://www.w3.org/2001/XMLSchema" xmlns:p="http://schemas.microsoft.com/office/2006/metadata/properties" xmlns:ns2="733a55ac-a2ab-4552-b6c8-db3e914499d6" targetNamespace="http://schemas.microsoft.com/office/2006/metadata/properties" ma:root="true" ma:fieldsID="8ede6d75ce025716962bb960dcd3ced4" ns2:_="">
    <xsd:import namespace="733a55ac-a2ab-4552-b6c8-db3e91449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a55ac-a2ab-4552-b6c8-db3e91449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914E8F-2F90-4C4F-9820-8DD6D02E3E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E410FA-9408-424B-BFF1-9FED1824B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a55ac-a2ab-4552-b6c8-db3e91449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737C8C-23EF-4D2C-980D-55EE0C2AC29E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733a55ac-a2ab-4552-b6c8-db3e914499d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Service Animals in STVRs</vt:lpstr>
      <vt:lpstr>ARE SERVICE DOGS PETS?</vt:lpstr>
      <vt:lpstr>PowerPoint Presentation</vt:lpstr>
      <vt:lpstr>PowerPoint Presentation</vt:lpstr>
      <vt:lpstr>PowerPoint Presentation</vt:lpstr>
      <vt:lpstr>Define your terms</vt:lpstr>
      <vt:lpstr>Service Animal Definition</vt:lpstr>
      <vt:lpstr>What questions can I ask about service animals?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Animals in STVRs</dc:title>
  <dc:creator>David Pergerson</dc:creator>
  <cp:lastModifiedBy>David Pergerson</cp:lastModifiedBy>
  <cp:revision>61</cp:revision>
  <dcterms:created xsi:type="dcterms:W3CDTF">2021-03-25T14:19:26Z</dcterms:created>
  <dcterms:modified xsi:type="dcterms:W3CDTF">2021-03-26T13:38:04Z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0x010100B2EF886E9E38704EA231B7CE5FCA6097</vt:lpwstr>
  </property>
</Properties>
</file>