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d19a11d3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d19a11d3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b42b08dbf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b42b08dbf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b42b08db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b42b08db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b42b08dbf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b42b08dbf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b42b08dbf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b42b08dbf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b42b08dbf0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b42b08dbf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b42b08dbf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b42b08dbf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b42b08dbf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b42b08dbf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b42b08dbf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b42b08dbf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b42b08dbf0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b42b08dbf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hyperlink" Target="http://www.youtube.com/watch?v=Vs1ljw5JPZ8" TargetMode="External"/><Relationship Id="rId4" Type="http://schemas.openxmlformats.org/officeDocument/2006/relationships/hyperlink" Target="https://youtu.be/Vs1ljw5JPZ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5"/>
          <p:cNvSpPr txBox="1">
            <a:spLocks noGrp="1"/>
          </p:cNvSpPr>
          <p:nvPr>
            <p:ph type="body" idx="1"/>
          </p:nvPr>
        </p:nvSpPr>
        <p:spPr>
          <a:xfrm>
            <a:off x="2691750" y="771975"/>
            <a:ext cx="3760500" cy="488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b="1" u="sng">
                <a:solidFill>
                  <a:schemeClr val="dk1"/>
                </a:solidFill>
                <a:hlinkClick r:id="rId4">
                  <a:extLst>
                    <a:ext uri="{A12FA001-AC4F-418D-AE19-62706E023703}">
                      <ahyp:hlinkClr xmlns:ahyp="http://schemas.microsoft.com/office/drawing/2018/hyperlinkcolor" val="tx"/>
                    </a:ext>
                  </a:extLst>
                </a:hlinkClick>
              </a:rPr>
              <a:t>A VIDEO OVERVIEW</a:t>
            </a:r>
            <a:endParaRPr b="1">
              <a:solidFill>
                <a:schemeClr val="dk1"/>
              </a:solidFill>
            </a:endParaRPr>
          </a:p>
        </p:txBody>
      </p:sp>
      <p:pic>
        <p:nvPicPr>
          <p:cNvPr id="63" name="Google Shape;63;p15" descr="The Wall That Heals, a traveling, 3/4 scaled version of the Vietnam Veterans Memorial will be on display at the National Veterans Memorial and Museum Memorial Day weekend. This once-in-a-lifetime exhibit will be open to the public 24-hours a day starting on Friday, May 28 and ending at 2 p.m. on Monday, May 31. The wall is comprised of 140 unique panels, spanning 375 feet long and reaching 7.5 feet tall. The names of over 58,000 U.S. service members are inscribed on the wall.&#10;&#10;Head to nationalvmm.org for more details on upcoming Memorial Day weekend events." title="The Wall That Heals">
            <a:hlinkClick r:id="rId5"/>
          </p:cNvPr>
          <p:cNvPicPr preferRelativeResize="0"/>
          <p:nvPr/>
        </p:nvPicPr>
        <p:blipFill>
          <a:blip r:embed="rId6">
            <a:alphaModFix/>
          </a:blip>
          <a:stretch>
            <a:fillRect/>
          </a:stretch>
        </p:blipFill>
        <p:spPr>
          <a:xfrm>
            <a:off x="2286000" y="141307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Words>
  <Application>Microsoft Office PowerPoint</Application>
  <PresentationFormat>On-screen Show (16:9)</PresentationFormat>
  <Paragraphs>1</Paragraphs>
  <Slides>11</Slides>
  <Notes>11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Holmes</dc:creator>
  <cp:lastModifiedBy>Leah Holmes</cp:lastModifiedBy>
  <cp:revision>1</cp:revision>
  <dcterms:modified xsi:type="dcterms:W3CDTF">2023-03-22T19:05:52Z</dcterms:modified>
</cp:coreProperties>
</file>